
<file path=[Content_Types].xml><?xml version="1.0" encoding="utf-8"?>
<Types xmlns="http://schemas.openxmlformats.org/package/2006/content-types">
  <Default Extension="bin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8" r:id="rId3"/>
    <p:sldId id="268" r:id="rId4"/>
    <p:sldId id="269" r:id="rId5"/>
    <p:sldId id="270" r:id="rId6"/>
    <p:sldId id="271" r:id="rId7"/>
    <p:sldId id="272" r:id="rId8"/>
    <p:sldId id="273" r:id="rId9"/>
    <p:sldId id="278" r:id="rId10"/>
    <p:sldId id="279" r:id="rId11"/>
    <p:sldId id="292" r:id="rId12"/>
    <p:sldId id="293" r:id="rId13"/>
    <p:sldId id="282" r:id="rId14"/>
    <p:sldId id="283" r:id="rId15"/>
    <p:sldId id="284" r:id="rId16"/>
    <p:sldId id="285" r:id="rId17"/>
    <p:sldId id="288" r:id="rId18"/>
    <p:sldId id="289" r:id="rId19"/>
    <p:sldId id="296" r:id="rId20"/>
    <p:sldId id="297" r:id="rId21"/>
    <p:sldId id="299" r:id="rId22"/>
    <p:sldId id="300" r:id="rId23"/>
    <p:sldId id="301" r:id="rId24"/>
    <p:sldId id="302" r:id="rId25"/>
    <p:sldId id="303" r:id="rId26"/>
    <p:sldId id="304" r:id="rId27"/>
    <p:sldId id="306" r:id="rId28"/>
    <p:sldId id="305" r:id="rId29"/>
    <p:sldId id="308" r:id="rId30"/>
    <p:sldId id="307" r:id="rId31"/>
    <p:sldId id="318" r:id="rId32"/>
    <p:sldId id="319" r:id="rId33"/>
    <p:sldId id="320" r:id="rId34"/>
    <p:sldId id="321" r:id="rId35"/>
    <p:sldId id="322" r:id="rId36"/>
    <p:sldId id="324" r:id="rId37"/>
    <p:sldId id="323" r:id="rId38"/>
    <p:sldId id="325" r:id="rId39"/>
    <p:sldId id="326" r:id="rId40"/>
  </p:sldIdLst>
  <p:sldSz cx="9144000" cy="6858000" type="screen4x3"/>
  <p:notesSz cx="6858000" cy="9144000"/>
  <p:custShowLst>
    <p:custShow name="1-1" id="0">
      <p:sldLst>
        <p:sld r:id="rId4"/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3"/>
      </p:sldLst>
    </p:custShow>
    <p:custShow name="1-2" id="1">
      <p:sldLst>
        <p:sld r:id="rId4"/>
        <p:sld r:id="rId5"/>
        <p:sld r:id="rId12"/>
        <p:sld r:id="rId13"/>
        <p:sld r:id="rId10"/>
        <p:sld r:id="rId11"/>
        <p:sld r:id="rId8"/>
        <p:sld r:id="rId9"/>
        <p:sld r:id="rId6"/>
        <p:sld r:id="rId7"/>
        <p:sld r:id="rId3"/>
      </p:sldLst>
    </p:custShow>
    <p:custShow name="1-3" id="2">
      <p:sldLst>
        <p:sld r:id="rId4"/>
        <p:sld r:id="rId5"/>
        <p:sld r:id="rId6"/>
        <p:sld r:id="rId7"/>
        <p:sld r:id="rId12"/>
        <p:sld r:id="rId13"/>
        <p:sld r:id="rId10"/>
        <p:sld r:id="rId11"/>
        <p:sld r:id="rId8"/>
        <p:sld r:id="rId9"/>
        <p:sld r:id="rId3"/>
      </p:sldLst>
    </p:custShow>
    <p:custShow name="1-4" id="3">
      <p:sldLst>
        <p:sld r:id="rId4"/>
        <p:sld r:id="rId5"/>
        <p:sld r:id="rId8"/>
        <p:sld r:id="rId9"/>
        <p:sld r:id="rId12"/>
        <p:sld r:id="rId13"/>
        <p:sld r:id="rId6"/>
        <p:sld r:id="rId7"/>
        <p:sld r:id="rId10"/>
        <p:sld r:id="rId11"/>
        <p:sld r:id="rId3"/>
      </p:sldLst>
    </p:custShow>
    <p:custShow name="2-1" id="4">
      <p:sldLst>
        <p:sld r:id="rId3"/>
      </p:sldLst>
    </p:custShow>
    <p:custShow name="2-2" id="5">
      <p:sldLst>
        <p:sld r:id="rId3"/>
      </p:sldLst>
    </p:custShow>
    <p:custShow name="2-3" id="6">
      <p:sldLst>
        <p:sld r:id="rId3"/>
      </p:sldLst>
    </p:custShow>
    <p:custShow name="2-4" id="7">
      <p:sldLst>
        <p:sld r:id="rId3"/>
      </p:sldLst>
    </p:custShow>
    <p:custShow name="3-1" id="8">
      <p:sldLst>
        <p:sld r:id="rId14"/>
        <p:sld r:id="rId15"/>
        <p:sld r:id="rId16"/>
        <p:sld r:id="rId17"/>
        <p:sld r:id="rId18"/>
        <p:sld r:id="rId19"/>
        <p:sld r:id="rId20"/>
        <p:sld r:id="rId21"/>
        <p:sld r:id="rId3"/>
      </p:sldLst>
    </p:custShow>
    <p:custShow name="3-2" id="9">
      <p:sldLst>
        <p:sld r:id="rId14"/>
        <p:sld r:id="rId15"/>
        <p:sld r:id="rId20"/>
        <p:sld r:id="rId21"/>
        <p:sld r:id="rId18"/>
        <p:sld r:id="rId19"/>
        <p:sld r:id="rId16"/>
        <p:sld r:id="rId17"/>
        <p:sld r:id="rId3"/>
      </p:sldLst>
    </p:custShow>
    <p:custShow name="3-3" id="10">
      <p:sldLst>
        <p:sld r:id="rId14"/>
        <p:sld r:id="rId15"/>
        <p:sld r:id="rId20"/>
        <p:sld r:id="rId21"/>
        <p:sld r:id="rId16"/>
        <p:sld r:id="rId17"/>
        <p:sld r:id="rId18"/>
        <p:sld r:id="rId19"/>
        <p:sld r:id="rId3"/>
      </p:sldLst>
    </p:custShow>
    <p:custShow name="3-4" id="11">
      <p:sldLst>
        <p:sld r:id="rId14"/>
        <p:sld r:id="rId15"/>
        <p:sld r:id="rId18"/>
        <p:sld r:id="rId19"/>
        <p:sld r:id="rId16"/>
        <p:sld r:id="rId17"/>
        <p:sld r:id="rId20"/>
        <p:sld r:id="rId21"/>
        <p:sld r:id="rId3"/>
      </p:sldLst>
    </p:custShow>
    <p:custShow name="4-1" id="12">
      <p:sldLst>
        <p:sld r:id="rId22"/>
        <p:sld r:id="rId23"/>
        <p:sld r:id="rId24"/>
        <p:sld r:id="rId25"/>
        <p:sld r:id="rId26"/>
        <p:sld r:id="rId27"/>
        <p:sld r:id="rId28"/>
        <p:sld r:id="rId29"/>
        <p:sld r:id="rId30"/>
        <p:sld r:id="rId31"/>
        <p:sld r:id="rId3"/>
      </p:sldLst>
    </p:custShow>
    <p:custShow name="4-2" id="13">
      <p:sldLst>
        <p:sld r:id="rId22"/>
        <p:sld r:id="rId23"/>
        <p:sld r:id="rId30"/>
        <p:sld r:id="rId31"/>
        <p:sld r:id="rId28"/>
        <p:sld r:id="rId29"/>
        <p:sld r:id="rId26"/>
        <p:sld r:id="rId27"/>
        <p:sld r:id="rId24"/>
        <p:sld r:id="rId25"/>
        <p:sld r:id="rId3"/>
      </p:sldLst>
    </p:custShow>
    <p:custShow name="4-3" id="14">
      <p:sldLst>
        <p:sld r:id="rId22"/>
        <p:sld r:id="rId23"/>
        <p:sld r:id="rId26"/>
        <p:sld r:id="rId27"/>
        <p:sld r:id="rId30"/>
        <p:sld r:id="rId31"/>
        <p:sld r:id="rId24"/>
        <p:sld r:id="rId25"/>
        <p:sld r:id="rId28"/>
        <p:sld r:id="rId29"/>
        <p:sld r:id="rId3"/>
      </p:sldLst>
    </p:custShow>
    <p:custShow name="4-4" id="15">
      <p:sldLst>
        <p:sld r:id="rId22"/>
        <p:sld r:id="rId23"/>
        <p:sld r:id="rId28"/>
        <p:sld r:id="rId29"/>
        <p:sld r:id="rId24"/>
        <p:sld r:id="rId25"/>
        <p:sld r:id="rId30"/>
        <p:sld r:id="rId31"/>
        <p:sld r:id="rId26"/>
        <p:sld r:id="rId27"/>
        <p:sld r:id="rId3"/>
      </p:sldLst>
    </p:custShow>
    <p:custShow name="5-1" id="16">
      <p:sldLst>
        <p:sld r:id="rId3"/>
      </p:sldLst>
    </p:custShow>
    <p:custShow name="5-2" id="17">
      <p:sldLst>
        <p:sld r:id="rId3"/>
      </p:sldLst>
    </p:custShow>
    <p:custShow name="5-3" id="18">
      <p:sldLst>
        <p:sld r:id="rId3"/>
      </p:sldLst>
    </p:custShow>
    <p:custShow name="5-4" id="19">
      <p:sldLst>
        <p:sld r:id="rId3"/>
      </p:sldLst>
    </p:custShow>
    <p:custShow name="6-1" id="20">
      <p:sldLst>
        <p:sld r:id="rId32"/>
        <p:sld r:id="rId33"/>
        <p:sld r:id="rId34"/>
        <p:sld r:id="rId35"/>
        <p:sld r:id="rId36"/>
        <p:sld r:id="rId37"/>
        <p:sld r:id="rId38"/>
        <p:sld r:id="rId39"/>
        <p:sld r:id="rId40"/>
        <p:sld r:id="rId3"/>
      </p:sldLst>
    </p:custShow>
    <p:custShow name="6-2" id="21">
      <p:sldLst>
        <p:sld r:id="rId32"/>
        <p:sld r:id="rId39"/>
        <p:sld r:id="rId40"/>
        <p:sld r:id="rId37"/>
        <p:sld r:id="rId38"/>
        <p:sld r:id="rId35"/>
        <p:sld r:id="rId36"/>
        <p:sld r:id="rId33"/>
        <p:sld r:id="rId34"/>
        <p:sld r:id="rId3"/>
      </p:sldLst>
    </p:custShow>
    <p:custShow name="6-3" id="22">
      <p:sldLst>
        <p:sld r:id="rId32"/>
        <p:sld r:id="rId35"/>
        <p:sld r:id="rId36"/>
        <p:sld r:id="rId39"/>
        <p:sld r:id="rId40"/>
        <p:sld r:id="rId33"/>
        <p:sld r:id="rId34"/>
        <p:sld r:id="rId37"/>
        <p:sld r:id="rId38"/>
        <p:sld r:id="rId3"/>
      </p:sldLst>
    </p:custShow>
    <p:custShow name="6-4" id="23">
      <p:sldLst>
        <p:sld r:id="rId32"/>
        <p:sld r:id="rId37"/>
        <p:sld r:id="rId38"/>
        <p:sld r:id="rId33"/>
        <p:sld r:id="rId34"/>
        <p:sld r:id="rId39"/>
        <p:sld r:id="rId40"/>
        <p:sld r:id="rId35"/>
        <p:sld r:id="rId36"/>
        <p:sld r:id="rId3"/>
      </p:sldLst>
    </p:custShow>
    <p:custShow name="7-1" id="24">
      <p:sldLst>
        <p:sld r:id="rId3"/>
      </p:sldLst>
    </p:custShow>
    <p:custShow name="7-2" id="25">
      <p:sldLst>
        <p:sld r:id="rId3"/>
      </p:sldLst>
    </p:custShow>
    <p:custShow name="7-3" id="26">
      <p:sldLst>
        <p:sld r:id="rId3"/>
      </p:sldLst>
    </p:custShow>
    <p:custShow name="7-4" id="27">
      <p:sldLst>
        <p:sld r:id="rId3"/>
      </p:sldLst>
    </p:custShow>
    <p:custShow name="8-1" id="28">
      <p:sldLst>
        <p:sld r:id="rId3"/>
      </p:sldLst>
    </p:custShow>
    <p:custShow name="8-2" id="29">
      <p:sldLst>
        <p:sld r:id="rId3"/>
      </p:sldLst>
    </p:custShow>
    <p:custShow name="8-3" id="30">
      <p:sldLst>
        <p:sld r:id="rId3"/>
      </p:sldLst>
    </p:custShow>
    <p:custShow name="8-4" id="31">
      <p:sldLst>
        <p:sld r:id="rId3"/>
      </p:sldLst>
    </p:custShow>
    <p:custShow name="9-1" id="32">
      <p:sldLst>
        <p:sld r:id="rId3"/>
      </p:sldLst>
    </p:custShow>
    <p:custShow name="9-2" id="33">
      <p:sldLst>
        <p:sld r:id="rId3"/>
      </p:sldLst>
    </p:custShow>
    <p:custShow name="9-3" id="34">
      <p:sldLst>
        <p:sld r:id="rId3"/>
      </p:sldLst>
    </p:custShow>
    <p:custShow name="9-4" id="35">
      <p:sldLst>
        <p:sld r:id="rId3"/>
      </p:sldLst>
    </p:custShow>
    <p:custShow name="10-1" id="36">
      <p:sldLst>
        <p:sld r:id="rId3"/>
      </p:sldLst>
    </p:custShow>
    <p:custShow name="10-2" id="37">
      <p:sldLst>
        <p:sld r:id="rId3"/>
      </p:sldLst>
    </p:custShow>
    <p:custShow name="10-3" id="38">
      <p:sldLst>
        <p:sld r:id="rId3"/>
      </p:sldLst>
    </p:custShow>
    <p:custShow name="10-4" id="39">
      <p:sldLst>
        <p:sld r:id="rId3"/>
      </p:sldLst>
    </p:custShow>
    <p:custShow name="11-1" id="40">
      <p:sldLst>
        <p:sld r:id="rId3"/>
      </p:sldLst>
    </p:custShow>
    <p:custShow name="11-2" id="41">
      <p:sldLst>
        <p:sld r:id="rId3"/>
      </p:sldLst>
    </p:custShow>
    <p:custShow name="11-3" id="42">
      <p:sldLst>
        <p:sld r:id="rId3"/>
      </p:sldLst>
    </p:custShow>
    <p:custShow name="11-4" id="43">
      <p:sldLst>
        <p:sld r:id="rId3"/>
      </p:sldLst>
    </p:custShow>
    <p:custShow name="12-1" id="44">
      <p:sldLst>
        <p:sld r:id="rId3"/>
      </p:sldLst>
    </p:custShow>
    <p:custShow name="12-2" id="45">
      <p:sldLst>
        <p:sld r:id="rId3"/>
      </p:sldLst>
    </p:custShow>
    <p:custShow name="12-3" id="46">
      <p:sldLst>
        <p:sld r:id="rId3"/>
      </p:sldLst>
    </p:custShow>
    <p:custShow name="12-4" id="47">
      <p:sldLst>
        <p:sld r:id="rId3"/>
      </p:sldLst>
    </p:custShow>
  </p:custShow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Animation="0">
    <p:kiosk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BA97"/>
    <a:srgbClr val="CBCBCB"/>
    <a:srgbClr val="B2B2B2"/>
    <a:srgbClr val="DDDDDD"/>
    <a:srgbClr val="F0E0D0"/>
    <a:srgbClr val="F2E4D6"/>
    <a:srgbClr val="FFF3E7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5" autoAdjust="0"/>
    <p:restoredTop sz="94660"/>
  </p:normalViewPr>
  <p:slideViewPr>
    <p:cSldViewPr>
      <p:cViewPr varScale="1">
        <p:scale>
          <a:sx n="69" d="100"/>
          <a:sy n="69" d="100"/>
        </p:scale>
        <p:origin x="134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00F17-F158-4111-9398-E71BF7C17E0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1144BA-BE60-47AC-96AE-862004EC67B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BFA9ED-91FD-4448-8332-BB0EEE85A17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C7724B-0407-4F86-8FF8-6BE6E26D05E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FD03FA-7E3E-4FDA-A1E9-0C851ECD971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0F89D2-D077-4067-A7AA-F113903ACD9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41C72D-A5D8-4E4B-9D88-4FC2C6E7DD9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EC05DD-9317-4B0A-9692-890A38953AB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119619-E628-4E72-B47B-20192653E9A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5E22F1-2F28-4877-88EB-624D932AE03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337D80-E054-43B9-ADE9-9E35D047F93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CFEFE"/>
            </a:gs>
            <a:gs pos="50000">
              <a:srgbClr val="EBF6F7"/>
            </a:gs>
            <a:gs pos="100000">
              <a:srgbClr val="FCFEFE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80B89B6-080B-41E6-B394-22F8438DD365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7.bin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8.bin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9.bin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0.bin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1.bin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2.bin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3.bin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4.bin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5.bin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6.bin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bin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7.bin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8.bin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9.bin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audio" Target="../media/audio20.bin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bin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bin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76600" y="2565400"/>
            <a:ext cx="5110163" cy="1470025"/>
          </a:xfrm>
        </p:spPr>
        <p:txBody>
          <a:bodyPr/>
          <a:lstStyle/>
          <a:p>
            <a:r>
              <a:rPr lang="ru-RU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Ц</a:t>
            </a:r>
            <a:r>
              <a:rPr lang="ru-RU" sz="9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</a:t>
            </a:r>
            <a:r>
              <a:rPr lang="ru-RU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Е</a:t>
            </a:r>
            <a:r>
              <a:rPr lang="ru-RU" sz="9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</a:t>
            </a:r>
            <a:r>
              <a:rPr lang="ru-RU" sz="9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</a:t>
            </a: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3886993" y="476248"/>
            <a:ext cx="1800225" cy="13684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>
              <a:solidFill>
                <a:srgbClr val="66CCFF"/>
              </a:solidFill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971550" y="368299"/>
            <a:ext cx="2089150" cy="15843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>
              <a:solidFill>
                <a:srgbClr val="66CCFF"/>
              </a:solidFill>
            </a:endParaRP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3586592" y="4789010"/>
            <a:ext cx="2089150" cy="15843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>
              <a:solidFill>
                <a:srgbClr val="66CCFF"/>
              </a:solidFill>
            </a:endParaRP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969706" y="2924174"/>
            <a:ext cx="2089150" cy="1584325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>
              <a:solidFill>
                <a:srgbClr val="66CCFF"/>
              </a:solidFill>
            </a:endParaRPr>
          </a:p>
        </p:txBody>
      </p:sp>
      <p:pic>
        <p:nvPicPr>
          <p:cNvPr id="2059" name="Picture 11" descr="солнышко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58025" y="0"/>
            <a:ext cx="2085975" cy="2087563"/>
          </a:xfrm>
          <a:prstGeom prst="rect">
            <a:avLst/>
          </a:prstGeom>
          <a:noFill/>
        </p:spPr>
      </p:pic>
      <p:sp>
        <p:nvSpPr>
          <p:cNvPr id="2073" name="Text Box 25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299325" y="6345238"/>
            <a:ext cx="1736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000" u="sng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bat" pitchFamily="2" charset="0"/>
              </a:rPr>
              <a:t>О программе</a:t>
            </a:r>
          </a:p>
        </p:txBody>
      </p:sp>
    </p:spTree>
    <p:custDataLst>
      <p:tags r:id="rId1"/>
    </p:custDataLst>
  </p:cSld>
  <p:clrMapOvr>
    <a:masterClrMapping/>
  </p:clrMapOvr>
  <p:transition advClick="0" advTm="3000">
    <p:wedge/>
    <p:sndAc>
      <p:stSnd>
        <p:snd r:embed="rId3" name="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"/>
                            </p:stCondLst>
                            <p:childTnLst>
                              <p:par>
                                <p:cTn id="2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00"/>
                            </p:stCondLst>
                            <p:childTnLst>
                              <p:par>
                                <p:cTn id="3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3" grpId="0" animBg="1"/>
      <p:bldP spid="2055" grpId="0" animBg="1"/>
      <p:bldP spid="2056" grpId="0" animBg="1"/>
      <p:bldP spid="205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B2B2B2"/>
            </a:gs>
            <a:gs pos="100000">
              <a:srgbClr val="DDDD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1026-500x4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-6350"/>
            <a:ext cx="7058025" cy="68707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push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323850" y="24209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12000" b="1">
                <a:solidFill>
                  <a:srgbClr val="FF0000"/>
                </a:solidFill>
              </a:rPr>
              <a:t>красная роза</a:t>
            </a:r>
          </a:p>
        </p:txBody>
      </p:sp>
    </p:spTree>
  </p:cSld>
  <p:clrMapOvr>
    <a:masterClrMapping/>
  </p:clrMapOvr>
  <p:transition advClick="0" advTm="2200">
    <p:sndAc>
      <p:stSnd>
        <p:snd r:embed="rId2" name="5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2000">
    <p:strips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468313" y="24209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12000" b="1">
                <a:solidFill>
                  <a:srgbClr val="FFFF00"/>
                </a:solidFill>
              </a:rPr>
              <a:t>жёлтый цвет</a:t>
            </a:r>
          </a:p>
        </p:txBody>
      </p:sp>
    </p:spTree>
  </p:cSld>
  <p:clrMapOvr>
    <a:masterClrMapping/>
  </p:clrMapOvr>
  <p:transition advClick="0" advTm="2000">
    <p:sndAc>
      <p:stSnd>
        <p:snd r:embed="rId2" name="11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1000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468313" y="24209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12000" b="1">
                <a:solidFill>
                  <a:srgbClr val="FFFF00"/>
                </a:solidFill>
              </a:rPr>
              <a:t>жёлтый лимон</a:t>
            </a:r>
          </a:p>
        </p:txBody>
      </p:sp>
    </p:spTree>
  </p:cSld>
  <p:clrMapOvr>
    <a:masterClrMapping/>
  </p:clrMapOvr>
  <p:transition advClick="0" advTm="2000">
    <p:sndAc>
      <p:stSnd>
        <p:snd r:embed="rId2" name="12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лим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3863" y="908050"/>
            <a:ext cx="8720137" cy="533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">
    <p:strips dir="l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468313" y="24209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12000" b="1">
                <a:solidFill>
                  <a:srgbClr val="FFFF00"/>
                </a:solidFill>
              </a:rPr>
              <a:t>жёлтый лист</a:t>
            </a:r>
          </a:p>
        </p:txBody>
      </p:sp>
    </p:spTree>
  </p:cSld>
  <p:clrMapOvr>
    <a:masterClrMapping/>
  </p:clrMapOvr>
  <p:transition advClick="0" advTm="2000">
    <p:sndAc>
      <p:stSnd>
        <p:snd r:embed="rId2" name="14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2000">
    <p:wheel spokes="2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468313" y="24209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10000" b="1">
                <a:solidFill>
                  <a:srgbClr val="FFFF00"/>
                </a:solidFill>
              </a:rPr>
              <a:t>жёлтый подсолнух</a:t>
            </a:r>
          </a:p>
        </p:txBody>
      </p:sp>
    </p:spTree>
  </p:cSld>
  <p:clrMapOvr>
    <a:masterClrMapping/>
  </p:clrMapOvr>
  <p:transition advClick="0" advTm="2500">
    <p:sndAc>
      <p:stSnd>
        <p:snd r:embed="rId2" name="15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66FF"/>
            </a:gs>
            <a:gs pos="25000">
              <a:srgbClr val="01A78F"/>
            </a:gs>
            <a:gs pos="50000">
              <a:srgbClr val="FFFF00"/>
            </a:gs>
            <a:gs pos="75000">
              <a:srgbClr val="FF6633"/>
            </a:gs>
            <a:gs pos="100000">
              <a:srgbClr val="FF3399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_FuturicaExtraBlack" pitchFamily="34" charset="-52"/>
              </a:rPr>
              <a:t>Выбирайте цвет:</a:t>
            </a:r>
          </a:p>
        </p:txBody>
      </p:sp>
      <p:grpSp>
        <p:nvGrpSpPr>
          <p:cNvPr id="73765" name="Group 37"/>
          <p:cNvGrpSpPr>
            <a:grpSpLocks/>
          </p:cNvGrpSpPr>
          <p:nvPr/>
        </p:nvGrpSpPr>
        <p:grpSpPr bwMode="auto">
          <a:xfrm>
            <a:off x="827088" y="1412875"/>
            <a:ext cx="1441450" cy="863600"/>
            <a:chOff x="521" y="890"/>
            <a:chExt cx="908" cy="544"/>
          </a:xfrm>
        </p:grpSpPr>
        <p:sp>
          <p:nvSpPr>
            <p:cNvPr id="73757" name="Rectangle 29">
              <a:hlinkClick r:id="" action="ppaction://customshow?id=0"/>
            </p:cNvPr>
            <p:cNvSpPr>
              <a:spLocks noChangeArrowheads="1"/>
            </p:cNvSpPr>
            <p:nvPr/>
          </p:nvSpPr>
          <p:spPr bwMode="auto">
            <a:xfrm>
              <a:off x="521" y="890"/>
              <a:ext cx="454" cy="27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758" name="Rectangle 30">
              <a:hlinkClick r:id="" action="ppaction://customshow?id=1"/>
            </p:cNvPr>
            <p:cNvSpPr>
              <a:spLocks noChangeArrowheads="1"/>
            </p:cNvSpPr>
            <p:nvPr/>
          </p:nvSpPr>
          <p:spPr bwMode="auto">
            <a:xfrm>
              <a:off x="975" y="890"/>
              <a:ext cx="454" cy="27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759" name="Rectangle 31">
              <a:hlinkClick r:id="" action="ppaction://customshow?id=2"/>
            </p:cNvPr>
            <p:cNvSpPr>
              <a:spLocks noChangeArrowheads="1"/>
            </p:cNvSpPr>
            <p:nvPr/>
          </p:nvSpPr>
          <p:spPr bwMode="auto">
            <a:xfrm>
              <a:off x="521" y="1162"/>
              <a:ext cx="454" cy="27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760" name="Rectangle 32">
              <a:hlinkClick r:id="" action="ppaction://customshow?id=3"/>
            </p:cNvPr>
            <p:cNvSpPr>
              <a:spLocks noChangeArrowheads="1"/>
            </p:cNvSpPr>
            <p:nvPr/>
          </p:nvSpPr>
          <p:spPr bwMode="auto">
            <a:xfrm>
              <a:off x="975" y="1162"/>
              <a:ext cx="454" cy="27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73767" name="Group 39"/>
          <p:cNvGrpSpPr>
            <a:grpSpLocks/>
          </p:cNvGrpSpPr>
          <p:nvPr/>
        </p:nvGrpSpPr>
        <p:grpSpPr bwMode="auto">
          <a:xfrm>
            <a:off x="827088" y="4149725"/>
            <a:ext cx="1441450" cy="863600"/>
            <a:chOff x="521" y="2614"/>
            <a:chExt cx="908" cy="544"/>
          </a:xfrm>
        </p:grpSpPr>
        <p:sp>
          <p:nvSpPr>
            <p:cNvPr id="73761" name="Rectangle 33">
              <a:hlinkClick r:id="" action="ppaction://customshow?id=8"/>
            </p:cNvPr>
            <p:cNvSpPr>
              <a:spLocks noChangeArrowheads="1"/>
            </p:cNvSpPr>
            <p:nvPr/>
          </p:nvSpPr>
          <p:spPr bwMode="auto">
            <a:xfrm>
              <a:off x="521" y="2614"/>
              <a:ext cx="454" cy="27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762" name="Rectangle 34">
              <a:hlinkClick r:id="" action="ppaction://customshow?id=9"/>
            </p:cNvPr>
            <p:cNvSpPr>
              <a:spLocks noChangeArrowheads="1"/>
            </p:cNvSpPr>
            <p:nvPr/>
          </p:nvSpPr>
          <p:spPr bwMode="auto">
            <a:xfrm>
              <a:off x="975" y="2614"/>
              <a:ext cx="454" cy="27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763" name="Rectangle 35">
              <a:hlinkClick r:id="" action="ppaction://customshow?id=10"/>
            </p:cNvPr>
            <p:cNvSpPr>
              <a:spLocks noChangeArrowheads="1"/>
            </p:cNvSpPr>
            <p:nvPr/>
          </p:nvSpPr>
          <p:spPr bwMode="auto">
            <a:xfrm>
              <a:off x="521" y="2886"/>
              <a:ext cx="454" cy="27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764" name="Rectangle 36">
              <a:hlinkClick r:id="" action="ppaction://customshow?id=11"/>
            </p:cNvPr>
            <p:cNvSpPr>
              <a:spLocks noChangeArrowheads="1"/>
            </p:cNvSpPr>
            <p:nvPr/>
          </p:nvSpPr>
          <p:spPr bwMode="auto">
            <a:xfrm>
              <a:off x="975" y="2886"/>
              <a:ext cx="454" cy="27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73773" name="Group 45"/>
          <p:cNvGrpSpPr>
            <a:grpSpLocks/>
          </p:cNvGrpSpPr>
          <p:nvPr/>
        </p:nvGrpSpPr>
        <p:grpSpPr bwMode="auto">
          <a:xfrm>
            <a:off x="827088" y="5445125"/>
            <a:ext cx="1441450" cy="863600"/>
            <a:chOff x="521" y="3430"/>
            <a:chExt cx="908" cy="544"/>
          </a:xfrm>
        </p:grpSpPr>
        <p:sp>
          <p:nvSpPr>
            <p:cNvPr id="73769" name="Rectangle 41">
              <a:hlinkClick r:id="" action="ppaction://customshow?id=12"/>
            </p:cNvPr>
            <p:cNvSpPr>
              <a:spLocks noChangeArrowheads="1"/>
            </p:cNvSpPr>
            <p:nvPr/>
          </p:nvSpPr>
          <p:spPr bwMode="auto">
            <a:xfrm>
              <a:off x="521" y="3430"/>
              <a:ext cx="454" cy="272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770" name="Rectangle 42">
              <a:hlinkClick r:id="" action="ppaction://customshow?id=13"/>
            </p:cNvPr>
            <p:cNvSpPr>
              <a:spLocks noChangeArrowheads="1"/>
            </p:cNvSpPr>
            <p:nvPr/>
          </p:nvSpPr>
          <p:spPr bwMode="auto">
            <a:xfrm>
              <a:off x="975" y="3430"/>
              <a:ext cx="454" cy="272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771" name="Rectangle 43">
              <a:hlinkClick r:id="" action="ppaction://customshow?id=14"/>
            </p:cNvPr>
            <p:cNvSpPr>
              <a:spLocks noChangeArrowheads="1"/>
            </p:cNvSpPr>
            <p:nvPr/>
          </p:nvSpPr>
          <p:spPr bwMode="auto">
            <a:xfrm>
              <a:off x="521" y="3702"/>
              <a:ext cx="454" cy="272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772" name="Rectangle 44">
              <a:hlinkClick r:id="" action="ppaction://customshow?id=15"/>
            </p:cNvPr>
            <p:cNvSpPr>
              <a:spLocks noChangeArrowheads="1"/>
            </p:cNvSpPr>
            <p:nvPr/>
          </p:nvSpPr>
          <p:spPr bwMode="auto">
            <a:xfrm>
              <a:off x="975" y="3702"/>
              <a:ext cx="454" cy="272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73785" name="Group 57"/>
          <p:cNvGrpSpPr>
            <a:grpSpLocks/>
          </p:cNvGrpSpPr>
          <p:nvPr/>
        </p:nvGrpSpPr>
        <p:grpSpPr bwMode="auto">
          <a:xfrm>
            <a:off x="827088" y="2771630"/>
            <a:ext cx="1441450" cy="863600"/>
            <a:chOff x="2426" y="1706"/>
            <a:chExt cx="908" cy="544"/>
          </a:xfrm>
        </p:grpSpPr>
        <p:sp>
          <p:nvSpPr>
            <p:cNvPr id="73781" name="Rectangle 53">
              <a:hlinkClick r:id="" action="ppaction://customshow?id=20"/>
            </p:cNvPr>
            <p:cNvSpPr>
              <a:spLocks noChangeArrowheads="1"/>
            </p:cNvSpPr>
            <p:nvPr/>
          </p:nvSpPr>
          <p:spPr bwMode="auto">
            <a:xfrm>
              <a:off x="2426" y="1706"/>
              <a:ext cx="454" cy="272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782" name="Rectangle 54">
              <a:hlinkClick r:id="" action="ppaction://customshow?id=21"/>
            </p:cNvPr>
            <p:cNvSpPr>
              <a:spLocks noChangeArrowheads="1"/>
            </p:cNvSpPr>
            <p:nvPr/>
          </p:nvSpPr>
          <p:spPr bwMode="auto">
            <a:xfrm>
              <a:off x="2880" y="1706"/>
              <a:ext cx="454" cy="272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783" name="Rectangle 55">
              <a:hlinkClick r:id="" action="ppaction://customshow?id=22"/>
            </p:cNvPr>
            <p:cNvSpPr>
              <a:spLocks noChangeArrowheads="1"/>
            </p:cNvSpPr>
            <p:nvPr/>
          </p:nvSpPr>
          <p:spPr bwMode="auto">
            <a:xfrm>
              <a:off x="2426" y="1978"/>
              <a:ext cx="454" cy="272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784" name="Rectangle 56">
              <a:hlinkClick r:id="" action="ppaction://customshow?id=23"/>
            </p:cNvPr>
            <p:cNvSpPr>
              <a:spLocks noChangeArrowheads="1"/>
            </p:cNvSpPr>
            <p:nvPr/>
          </p:nvSpPr>
          <p:spPr bwMode="auto">
            <a:xfrm>
              <a:off x="2880" y="1978"/>
              <a:ext cx="454" cy="272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73802" name="Text Box 74">
            <a:hlinkClick r:id="" action="ppaction://hlinkshowjump?jump=endshow"/>
          </p:cNvPr>
          <p:cNvSpPr txBox="1">
            <a:spLocks noChangeArrowheads="1"/>
          </p:cNvSpPr>
          <p:nvPr/>
        </p:nvSpPr>
        <p:spPr bwMode="auto">
          <a:xfrm>
            <a:off x="7524750" y="6381750"/>
            <a:ext cx="1619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ru-RU" sz="2400">
                <a:solidFill>
                  <a:srgbClr val="FF0000"/>
                </a:solidFill>
                <a:latin typeface="a_FuturicaExtraBlack" pitchFamily="34" charset="-52"/>
              </a:rPr>
              <a:t>Выход </a:t>
            </a:r>
          </a:p>
        </p:txBody>
      </p:sp>
    </p:spTree>
  </p:cSld>
  <p:clrMapOvr>
    <a:masterClrMapping/>
  </p:clrMapOvr>
  <p:transition>
    <p:wipe dir="d"/>
    <p:sndAc>
      <p:stSnd>
        <p:snd r:embed="rId2" name="2 сл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38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3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3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"/>
                            </p:stCondLst>
                            <p:childTnLst>
                              <p:par>
                                <p:cTn id="17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37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3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3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3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37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3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3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3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7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3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3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37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3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3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3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2" grpId="0"/>
      <p:bldP spid="7380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2000">
    <p:checke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468313" y="26368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12000" b="1">
                <a:solidFill>
                  <a:srgbClr val="009900"/>
                </a:solidFill>
              </a:rPr>
              <a:t>зелёный цвет</a:t>
            </a:r>
          </a:p>
        </p:txBody>
      </p:sp>
    </p:spTree>
  </p:cSld>
  <p:clrMapOvr>
    <a:masterClrMapping/>
  </p:clrMapOvr>
  <p:transition advClick="0" advTm="2000">
    <p:sndAc>
      <p:stSnd>
        <p:snd r:embed="rId2" name="16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1000">
    <p:strips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468313" y="26368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12000" b="1">
                <a:solidFill>
                  <a:srgbClr val="009900"/>
                </a:solidFill>
              </a:rPr>
              <a:t>зелёная змея</a:t>
            </a:r>
          </a:p>
        </p:txBody>
      </p:sp>
    </p:spTree>
  </p:cSld>
  <p:clrMapOvr>
    <a:masterClrMapping/>
  </p:clrMapOvr>
  <p:transition advClick="0" advTm="2200">
    <p:sndAc>
      <p:stSnd>
        <p:snd r:embed="rId2" name="17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2000">
    <p:pull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468313" y="26368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12000" b="1">
                <a:solidFill>
                  <a:srgbClr val="009900"/>
                </a:solidFill>
              </a:rPr>
              <a:t>зелёная лягушка</a:t>
            </a:r>
          </a:p>
        </p:txBody>
      </p:sp>
    </p:spTree>
  </p:cSld>
  <p:clrMapOvr>
    <a:masterClrMapping/>
  </p:clrMapOvr>
  <p:transition advClick="0" advTm="2200">
    <p:sndAc>
      <p:stSnd>
        <p:snd r:embed="rId2" name="18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2000">
    <p:push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468313" y="26368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12000" b="1">
                <a:solidFill>
                  <a:srgbClr val="009900"/>
                </a:solidFill>
              </a:rPr>
              <a:t>зелёный лес</a:t>
            </a:r>
          </a:p>
        </p:txBody>
      </p:sp>
    </p:spTree>
  </p:cSld>
  <p:clrMapOvr>
    <a:masterClrMapping/>
  </p:clrMapOvr>
  <p:transition advClick="0" advTm="2000">
    <p:sndAc>
      <p:stSnd>
        <p:snd r:embed="rId2" name="19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2000">
    <p:push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468313" y="26368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12000" b="1">
                <a:solidFill>
                  <a:srgbClr val="009900"/>
                </a:solidFill>
              </a:rPr>
              <a:t>зелёный попугай</a:t>
            </a:r>
          </a:p>
        </p:txBody>
      </p:sp>
    </p:spTree>
  </p:cSld>
  <p:clrMapOvr>
    <a:masterClrMapping/>
  </p:clrMapOvr>
  <p:transition advClick="0" advTm="2200">
    <p:sndAc>
      <p:stSnd>
        <p:snd r:embed="rId2" name="20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>
          <a:xfrm>
            <a:off x="539750" y="2708275"/>
            <a:ext cx="8229600" cy="1143000"/>
          </a:xfrm>
        </p:spPr>
        <p:txBody>
          <a:bodyPr/>
          <a:lstStyle/>
          <a:p>
            <a:r>
              <a:rPr lang="ru-RU" sz="12000" b="1">
                <a:solidFill>
                  <a:srgbClr val="FF0000"/>
                </a:solidFill>
              </a:rPr>
              <a:t>красный</a:t>
            </a:r>
            <a:br>
              <a:rPr lang="ru-RU" sz="12000" b="1">
                <a:solidFill>
                  <a:srgbClr val="FF0000"/>
                </a:solidFill>
              </a:rPr>
            </a:br>
            <a:r>
              <a:rPr lang="ru-RU" sz="12000" b="1">
                <a:solidFill>
                  <a:srgbClr val="FF0000"/>
                </a:solidFill>
              </a:rPr>
              <a:t>цвет</a:t>
            </a:r>
          </a:p>
        </p:txBody>
      </p:sp>
    </p:spTree>
  </p:cSld>
  <p:clrMapOvr>
    <a:masterClrMapping/>
  </p:clrMapOvr>
  <p:transition advClick="0" advTm="2200">
    <p:sndAc>
      <p:stSnd>
        <p:snd r:embed="rId2" name="1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 descr="8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solidFill>
            <a:srgbClr val="E5FFE5"/>
          </a:solidFill>
        </p:spPr>
      </p:pic>
    </p:spTree>
  </p:cSld>
  <p:clrMapOvr>
    <a:masterClrMapping/>
  </p:clrMapOvr>
  <p:transition advClick="0" advTm="2000">
    <p:comb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1000">
    <p:split dir="in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7" name="Rectangle 5"/>
          <p:cNvSpPr>
            <a:spLocks noChangeArrowheads="1"/>
          </p:cNvSpPr>
          <p:nvPr/>
        </p:nvSpPr>
        <p:spPr bwMode="auto">
          <a:xfrm>
            <a:off x="468313" y="26368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12000" b="1">
                <a:solidFill>
                  <a:srgbClr val="0000FF"/>
                </a:solidFill>
              </a:rPr>
              <a:t>синее море</a:t>
            </a:r>
          </a:p>
        </p:txBody>
      </p:sp>
    </p:spTree>
  </p:cSld>
  <p:clrMapOvr>
    <a:masterClrMapping/>
  </p:clrMapOvr>
  <p:transition advClick="0" advTm="2000">
    <p:sndAc>
      <p:stSnd>
        <p:snd r:embed="rId2" name="27.wav"/>
      </p:stSnd>
    </p:sndAc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2000">
    <p:pull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468313" y="26368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10000" b="1">
                <a:solidFill>
                  <a:srgbClr val="0000FF"/>
                </a:solidFill>
              </a:rPr>
              <a:t>синий автомобиль</a:t>
            </a:r>
          </a:p>
        </p:txBody>
      </p:sp>
    </p:spTree>
  </p:cSld>
  <p:clrMapOvr>
    <a:masterClrMapping/>
  </p:clrMapOvr>
  <p:transition advClick="0" advTm="2400">
    <p:sndAc>
      <p:stSnd>
        <p:snd r:embed="rId2" name="28.wav"/>
      </p:stSnd>
    </p:sndAc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2000">
    <p:wheel spokes="3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468313" y="26368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12000" b="1">
                <a:solidFill>
                  <a:srgbClr val="0000FF"/>
                </a:solidFill>
              </a:rPr>
              <a:t>синий виноград</a:t>
            </a:r>
          </a:p>
        </p:txBody>
      </p:sp>
    </p:spTree>
  </p:cSld>
  <p:clrMapOvr>
    <a:masterClrMapping/>
  </p:clrMapOvr>
  <p:transition advClick="0" advTm="2000">
    <p:sndAc>
      <p:stSnd>
        <p:snd r:embed="rId2" name="29.wav"/>
      </p:stSnd>
    </p:sndAc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BA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2" name="Picture 4" descr="IMG0003"/>
          <p:cNvPicPr>
            <a:picLocks noChangeAspect="1" noChangeArrowheads="1"/>
          </p:cNvPicPr>
          <p:nvPr/>
        </p:nvPicPr>
        <p:blipFill>
          <a:blip r:embed="rId2"/>
          <a:srcRect t="15080" b="10626"/>
          <a:stretch>
            <a:fillRect/>
          </a:stretch>
        </p:blipFill>
        <p:spPr bwMode="auto">
          <a:xfrm>
            <a:off x="1619250" y="0"/>
            <a:ext cx="6094413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wheel spokes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ChangeArrowheads="1"/>
          </p:cNvSpPr>
          <p:nvPr/>
        </p:nvSpPr>
        <p:spPr bwMode="auto">
          <a:xfrm>
            <a:off x="468313" y="26368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12000" b="1">
                <a:solidFill>
                  <a:srgbClr val="0000FF"/>
                </a:solidFill>
              </a:rPr>
              <a:t>синий костюм</a:t>
            </a:r>
          </a:p>
        </p:txBody>
      </p:sp>
    </p:spTree>
  </p:cSld>
  <p:clrMapOvr>
    <a:masterClrMapping/>
  </p:clrMapOvr>
  <p:transition advClick="0" advTm="2200">
    <p:sndAc>
      <p:stSnd>
        <p:snd r:embed="rId2" name="55.wav"/>
      </p:stSnd>
    </p:sndAc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38" name="Picture 14" descr="03577dscn60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0" y="0"/>
            <a:ext cx="4889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>
    <p:pull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1000">
    <p:push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323850" y="24209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12000" b="1">
                <a:solidFill>
                  <a:srgbClr val="FF0000"/>
                </a:solidFill>
              </a:rPr>
              <a:t>красные помидоры</a:t>
            </a:r>
          </a:p>
        </p:txBody>
      </p:sp>
    </p:spTree>
  </p:cSld>
  <p:clrMapOvr>
    <a:masterClrMapping/>
  </p:clrMapOvr>
  <p:transition advClick="0" advTm="2200">
    <p:sndAc>
      <p:stSnd>
        <p:snd r:embed="rId2" name="2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2000">
    <p:split orient="vert"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323850" y="24209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12000" b="1">
                <a:solidFill>
                  <a:srgbClr val="FF0000"/>
                </a:solidFill>
              </a:rPr>
              <a:t>красная машина</a:t>
            </a:r>
          </a:p>
        </p:txBody>
      </p:sp>
    </p:spTree>
  </p:cSld>
  <p:clrMapOvr>
    <a:masterClrMapping/>
  </p:clrMapOvr>
  <p:transition advClick="0" advTm="2200">
    <p:sndAc>
      <p:stSnd>
        <p:snd r:embed="rId2" name="3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2000"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323850" y="2420938"/>
            <a:ext cx="82296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12000" b="1">
                <a:solidFill>
                  <a:srgbClr val="FF0000"/>
                </a:solidFill>
              </a:rPr>
              <a:t>красный мяч</a:t>
            </a:r>
          </a:p>
        </p:txBody>
      </p:sp>
    </p:spTree>
  </p:cSld>
  <p:clrMapOvr>
    <a:masterClrMapping/>
  </p:clrMapOvr>
  <p:transition advClick="0" advTm="2200">
    <p:sndAc>
      <p:stSnd>
        <p:snd r:embed="rId2" name="555м.wav"/>
      </p:stSnd>
    </p:sndAc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8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5091</TotalTime>
  <Words>42</Words>
  <Application>Microsoft Office PowerPoint</Application>
  <PresentationFormat>Экран (4:3)</PresentationFormat>
  <Paragraphs>22</Paragraphs>
  <Slides>39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  <vt:variant>
        <vt:lpstr>Произвольные показы</vt:lpstr>
      </vt:variant>
      <vt:variant>
        <vt:i4>48</vt:i4>
      </vt:variant>
    </vt:vector>
  </HeadingPairs>
  <TitlesOfParts>
    <vt:vector size="91" baseType="lpstr">
      <vt:lpstr>a_FuturicaExtraBlack</vt:lpstr>
      <vt:lpstr>Arbat</vt:lpstr>
      <vt:lpstr>Arial</vt:lpstr>
      <vt:lpstr>Default Design</vt:lpstr>
      <vt:lpstr>ЦВЕТА</vt:lpstr>
      <vt:lpstr>Выбирайте цвет:</vt:lpstr>
      <vt:lpstr>красный цвет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1-1</vt:lpstr>
      <vt:lpstr>1-2</vt:lpstr>
      <vt:lpstr>1-3</vt:lpstr>
      <vt:lpstr>1-4</vt:lpstr>
      <vt:lpstr>2-1</vt:lpstr>
      <vt:lpstr>2-2</vt:lpstr>
      <vt:lpstr>2-3</vt:lpstr>
      <vt:lpstr>2-4</vt:lpstr>
      <vt:lpstr>3-1</vt:lpstr>
      <vt:lpstr>3-2</vt:lpstr>
      <vt:lpstr>3-3</vt:lpstr>
      <vt:lpstr>3-4</vt:lpstr>
      <vt:lpstr>4-1</vt:lpstr>
      <vt:lpstr>4-2</vt:lpstr>
      <vt:lpstr>4-3</vt:lpstr>
      <vt:lpstr>4-4</vt:lpstr>
      <vt:lpstr>5-1</vt:lpstr>
      <vt:lpstr>5-2</vt:lpstr>
      <vt:lpstr>5-3</vt:lpstr>
      <vt:lpstr>5-4</vt:lpstr>
      <vt:lpstr>6-1</vt:lpstr>
      <vt:lpstr>6-2</vt:lpstr>
      <vt:lpstr>6-3</vt:lpstr>
      <vt:lpstr>6-4</vt:lpstr>
      <vt:lpstr>7-1</vt:lpstr>
      <vt:lpstr>7-2</vt:lpstr>
      <vt:lpstr>7-3</vt:lpstr>
      <vt:lpstr>7-4</vt:lpstr>
      <vt:lpstr>8-1</vt:lpstr>
      <vt:lpstr>8-2</vt:lpstr>
      <vt:lpstr>8-3</vt:lpstr>
      <vt:lpstr>8-4</vt:lpstr>
      <vt:lpstr>9-1</vt:lpstr>
      <vt:lpstr>9-2</vt:lpstr>
      <vt:lpstr>9-3</vt:lpstr>
      <vt:lpstr>9-4</vt:lpstr>
      <vt:lpstr>10-1</vt:lpstr>
      <vt:lpstr>10-2</vt:lpstr>
      <vt:lpstr>10-3</vt:lpstr>
      <vt:lpstr>10-4</vt:lpstr>
      <vt:lpstr>11-1</vt:lpstr>
      <vt:lpstr>11-2</vt:lpstr>
      <vt:lpstr>11-3</vt:lpstr>
      <vt:lpstr>11-4</vt:lpstr>
      <vt:lpstr>12-1</vt:lpstr>
      <vt:lpstr>12-2</vt:lpstr>
      <vt:lpstr>12-3</vt:lpstr>
      <vt:lpstr>12-4</vt:lpstr>
    </vt:vector>
  </TitlesOfParts>
  <Company>AtHome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ЦВЕТА</dc:title>
  <dc:creator>Ambrosovsky</dc:creator>
  <cp:lastModifiedBy>Алена</cp:lastModifiedBy>
  <cp:revision>133</cp:revision>
  <dcterms:created xsi:type="dcterms:W3CDTF">2006-02-05T17:15:42Z</dcterms:created>
  <dcterms:modified xsi:type="dcterms:W3CDTF">2025-02-14T03:17:22Z</dcterms:modified>
</cp:coreProperties>
</file>